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"/>
  </p:notesMasterIdLst>
  <p:sldIdLst>
    <p:sldId id="256" r:id="rId2"/>
    <p:sldId id="308" r:id="rId3"/>
    <p:sldId id="309" r:id="rId4"/>
    <p:sldId id="310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646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0EE82-6F86-4E76-8A7E-59887C377595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205E4-E73D-41DC-9056-F8B05AF710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458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2F1F-A9F7-43A0-86EA-F6C20CB0F444}" type="datetimeFigureOut">
              <a:rPr lang="ru-RU" smtClean="0"/>
              <a:pPr/>
              <a:t>21.03.2022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A3E9-BF61-4C9F-9709-1B42BD707B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850547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3300" b="1" dirty="0">
                <a:latin typeface="+mn-lt"/>
              </a:rPr>
              <a:t/>
            </a:r>
            <a:br>
              <a:rPr lang="ru-RU" sz="3300" b="1" dirty="0">
                <a:latin typeface="+mn-lt"/>
              </a:rPr>
            </a:br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300" b="1" dirty="0">
              <a:latin typeface="+mn-lt"/>
            </a:endParaRPr>
          </a:p>
        </p:txBody>
      </p:sp>
      <p:pic>
        <p:nvPicPr>
          <p:cNvPr id="1026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14290"/>
            <a:ext cx="1071564" cy="14287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2786058"/>
            <a:ext cx="87868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ПРОЕКТ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внесения дополнений в прогнозный план (программу) приватизации имущества, находящегося в собственности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Тутаевского муниципального района 2022 </a:t>
            </a:r>
            <a:r>
              <a:rPr lang="ru-RU" sz="2800" b="1" dirty="0"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6143644"/>
            <a:ext cx="171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Тутаев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35767" cy="71435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38" y="642918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43306" y="285729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000495" y="714357"/>
          <a:ext cx="5000660" cy="5997008"/>
        </p:xfrm>
        <a:graphic>
          <a:graphicData uri="http://schemas.openxmlformats.org/drawingml/2006/table">
            <a:tbl>
              <a:tblPr/>
              <a:tblGrid>
                <a:gridCol w="2143141"/>
                <a:gridCol w="2857519"/>
              </a:tblGrid>
              <a:tr h="950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>Адрес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г. Тутаев,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Ушакова,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д. </a:t>
                      </a: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endParaRPr lang="ru-RU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046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Общая площадь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/>
                          <a:ea typeface="Times New Roman"/>
                        </a:rPr>
                        <a:t>(кв. </a:t>
                      </a: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м.)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840 ,3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847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Кадастровый номер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76:21:020125:53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3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Площадь земельного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участка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(кв. м.)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Кадастровый номер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950</a:t>
                      </a:r>
                      <a:endParaRPr lang="ru-RU" sz="18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76:21:020125:11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482">
                <a:tc>
                  <a:txBody>
                    <a:bodyPr/>
                    <a:lstStyle/>
                    <a:p>
                      <a:pPr marL="270510" indent="-270510"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используется. 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/>
                          <a:ea typeface="Times New Roman"/>
                        </a:rPr>
                        <a:t>Является памятником культурного</a:t>
                      </a:r>
                      <a:r>
                        <a:rPr lang="ru-RU" sz="1800" b="1" baseline="0" dirty="0" smtClean="0">
                          <a:latin typeface="Arial"/>
                          <a:ea typeface="Times New Roman"/>
                        </a:rPr>
                        <a:t> наследия местного значения</a:t>
                      </a:r>
                      <a:endParaRPr lang="ru-RU" sz="1800" b="1" dirty="0">
                        <a:latin typeface="Arial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642919"/>
            <a:ext cx="40289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«Особняк А. М. Демидова»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D:\ДОКУМЕНТЫ\Сканированные документы\Адреса\Тутаев Ушакова 70\Фото 30.11.2021\4373d724-06af-4708-89d4-5157071b94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96752"/>
            <a:ext cx="3706368" cy="2779776"/>
          </a:xfrm>
          <a:prstGeom prst="rect">
            <a:avLst/>
          </a:prstGeom>
          <a:noFill/>
        </p:spPr>
      </p:pic>
      <p:pic>
        <p:nvPicPr>
          <p:cNvPr id="11" name="Рисунок 10" descr="C:\Users\dedyulina\AppData\Local\Microsoft\Windows\Temporary Internet Files\Content.Outlook\S4UGZBLB\DSC0298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149080"/>
            <a:ext cx="3860639" cy="224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35767" cy="71435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38" y="642918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4744" y="285728"/>
            <a:ext cx="5286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64291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 к проекту внесения дополнений в прогнозный план (программы) приватизации имущества, находящегося в собственности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Тутаевского муниципального района на 2022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571613"/>
            <a:ext cx="850112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20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71612"/>
            <a:ext cx="88582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Объект 10.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Здание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«Особняк А. М. Демидова», площадью 840,3 кв.м., кадастровый номер – 76:21:020125:53, вместе с земельным участком, кадастровый номер – 76:21:020125:11, площадью 950 кв. м., расположенные по адресу: Ярославская обл., г. Тутаев, ул. Ушакова, д. 70 (д. 70/2-а),  являющиеся собственностью Тутаевского муниципального района, на основании Распоряжения Федерального агентства по управлению государственным имуществом № 33-387-р от 13.03.2020 «О безвозмездной передаче имущества, находящегося в федеральной собственности, в собственность муниципального образования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Тутаевский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муниципальный район» Ярославской области», передаточного акта от 18.06.2020, Постановления Администрации Тутаевского муниципального района № 206-п от 24.03.2020 «О принятии имущества из федеральной собственности в собственность Тутаевского муниципального района».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Права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собственности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здание и земельный участок зарегистрированы.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Данный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 является памятником культурного наследия местного (муниципального) значения, что подтверждается Приказом Департамента охраны объектов культурного наследия Ярославской области № 10 от 28.01.2020 «О включении выявленного объекта культурного наследия в единый государственный реестр объектов культурного наследия (памятников истории и культуры) народов Российской Федерации».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Данное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здание не используется по назначению.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utaev.ru/images/logo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35767" cy="71435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38" y="642918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43306" y="285728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Тутаевского муниципального района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3140968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3365</TotalTime>
  <Words>126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Администрация Тутаевского муниципального района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Тутаевского муниципального района</dc:title>
  <dc:creator>yurist1</dc:creator>
  <cp:lastModifiedBy>romanuk</cp:lastModifiedBy>
  <cp:revision>373</cp:revision>
  <cp:lastPrinted>2017-04-04T14:46:32Z</cp:lastPrinted>
  <dcterms:created xsi:type="dcterms:W3CDTF">2017-03-30T08:15:05Z</dcterms:created>
  <dcterms:modified xsi:type="dcterms:W3CDTF">2022-03-21T12:49:13Z</dcterms:modified>
</cp:coreProperties>
</file>