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"/>
  </p:notesMasterIdLst>
  <p:sldIdLst>
    <p:sldId id="256" r:id="rId2"/>
    <p:sldId id="308" r:id="rId3"/>
    <p:sldId id="309" r:id="rId4"/>
    <p:sldId id="310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35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0EE82-6F86-4E76-8A7E-59887C377595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205E4-E73D-41DC-9056-F8B05AF710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458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2F1F-A9F7-43A0-86EA-F6C20CB0F444}" type="datetimeFigureOut">
              <a:rPr lang="ru-RU" smtClean="0"/>
              <a:pPr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850547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3300" b="1" dirty="0">
                <a:latin typeface="+mn-lt"/>
              </a:rPr>
              <a:t/>
            </a:r>
            <a:br>
              <a:rPr lang="ru-RU" sz="3300" b="1" dirty="0">
                <a:latin typeface="+mn-lt"/>
              </a:rPr>
            </a:br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300" b="1" dirty="0">
              <a:latin typeface="+mn-lt"/>
            </a:endParaRPr>
          </a:p>
        </p:txBody>
      </p:sp>
      <p:pic>
        <p:nvPicPr>
          <p:cNvPr id="1026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14290"/>
            <a:ext cx="1071564" cy="14287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2786058"/>
            <a:ext cx="8786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ПРОЕКТ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прогнозного плана (программы) приватизации муниципального имущества, находящегося в собственности городского поселения Тутаев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 2022 </a:t>
            </a:r>
            <a:r>
              <a:rPr lang="ru-RU" sz="2800" b="1" dirty="0"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6143644"/>
            <a:ext cx="171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Тутаев 2021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35767" cy="71435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38" y="642918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43306" y="285729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000495" y="714357"/>
          <a:ext cx="5000660" cy="6114447"/>
        </p:xfrm>
        <a:graphic>
          <a:graphicData uri="http://schemas.openxmlformats.org/drawingml/2006/table">
            <a:tbl>
              <a:tblPr/>
              <a:tblGrid>
                <a:gridCol w="2143141"/>
                <a:gridCol w="2857519"/>
              </a:tblGrid>
              <a:tr h="950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Адрес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г. Тутаев,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ул. Розы Люксембург, д. 51-б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46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Общая площадь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</a:rPr>
                        <a:t>(кв.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м.)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44 ,0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847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Кадастровый номер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76:21:010201:71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3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Площадь земельного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участка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(кв. м.)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Кадастровый номер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394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76:21:010201:137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482">
                <a:tc>
                  <a:txBody>
                    <a:bodyPr/>
                    <a:lstStyle/>
                    <a:p>
                      <a:pPr marL="270510" indent="-270510"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используется</a:t>
                      </a:r>
                      <a:r>
                        <a:rPr lang="ru-RU" sz="18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642919"/>
            <a:ext cx="40289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</a:p>
          <a:p>
            <a:pPr algn="ctr"/>
            <a:r>
              <a:rPr lang="ru-RU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бывшей котельной</a:t>
            </a:r>
            <a:endParaRPr lang="ru-RU" sz="2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dedyulina\Desktop\Мун.Совет внесение изменений в прогн.план ГПТ  2021\ФОТО здание бывшей котельной\b1f25e50-c2e2-4f34-b93d-aa92c5d20b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357298"/>
            <a:ext cx="3714776" cy="2428892"/>
          </a:xfrm>
          <a:prstGeom prst="rect">
            <a:avLst/>
          </a:prstGeom>
          <a:noFill/>
        </p:spPr>
      </p:pic>
      <p:pic>
        <p:nvPicPr>
          <p:cNvPr id="1027" name="Picture 3" descr="C:\Users\dedyulina\Desktop\Мун.Совет внесение изменений в прогн.план ГПТ  2021\ФОТО здание бывшей котельной\81f8eea0-09f2-4302-b97f-cfb4a6b7a0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3857628"/>
            <a:ext cx="3714776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35767" cy="71435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38" y="642918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4744" y="285728"/>
            <a:ext cx="528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64291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 к проекту прогнозного плана (программы) приватизации муниципального имущества, находящегося в собственности городского поселения Тутаев на 2022 год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571613"/>
            <a:ext cx="850112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20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71612"/>
            <a:ext cx="88582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Здание бывшей котельной, общей площадью 44 кв.м., расположенное по адресу: Ярославская обл., г. Тутаев, ул. Розы Люксембург, д. 51-б,  является собственностью городского поселения Тутаев, на основании решения Тутаевского городского суда от 16.05.2017 года (в 2016 году Департаментом муниципального имущества Администрации ТМР было подано заявление о постановке на учет имущества в качестве. По истечении года постановки на учет в качестве бесхозяйного недвижимого имущества Департамент муниципального имущества Администрации ТМР обратился с исковым заявлением о признании права муниципальной собственности на вышеуказанное здание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Тутаевский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городской суд Ярославской области).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 собственности зарегистрировано.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Существующих ограничений (обременений) не имеется.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Здание бывшей котельной долгое время не используется по назначению.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Земельный участок, кадастровый номер – 76:21:010201:137, площадью 394 кв. м, является собственностью городского поселения Тутаев, право собственности зарегистрировано.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35767" cy="71435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38" y="642918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43306" y="285728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314096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3298</TotalTime>
  <Words>258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Администрация Тутаевского муниципального района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Тутаевского муниципального района</dc:title>
  <dc:creator>yurist1</dc:creator>
  <cp:lastModifiedBy>dedyulina</cp:lastModifiedBy>
  <cp:revision>371</cp:revision>
  <cp:lastPrinted>2017-04-04T14:46:32Z</cp:lastPrinted>
  <dcterms:created xsi:type="dcterms:W3CDTF">2017-03-30T08:15:05Z</dcterms:created>
  <dcterms:modified xsi:type="dcterms:W3CDTF">2021-12-09T06:34:40Z</dcterms:modified>
</cp:coreProperties>
</file>