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8F35"/>
    <a:srgbClr val="CDC7A7"/>
    <a:srgbClr val="934607"/>
    <a:srgbClr val="673105"/>
    <a:srgbClr val="6B633D"/>
    <a:srgbClr val="86AD41"/>
    <a:srgbClr val="9BC15A"/>
    <a:srgbClr val="668226"/>
    <a:srgbClr val="568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96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3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5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7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8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7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8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3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49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4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B129-4855-4C26-A7C5-0DF1C024999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D456-A6CA-4B01-BECC-1B48F49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1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rp2018@mail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4231" y="0"/>
            <a:ext cx="9978232" cy="68599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71600" y="5301208"/>
            <a:ext cx="3509749" cy="503146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Мойбизнес76.рф</a:t>
            </a:r>
          </a:p>
        </p:txBody>
      </p:sp>
    </p:spTree>
    <p:extLst>
      <p:ext uri="{BB962C8B-B14F-4D97-AF65-F5344CB8AC3E}">
        <p14:creationId xmlns:p14="http://schemas.microsoft.com/office/powerpoint/2010/main" val="2027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xn--76-9kcqjffxnf3b.xn--p1ai/upload/tmp/fd_tmb/%D0%A6%D0%A0%D0%9F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52500" cy="10248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1886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6F8F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развития поставщиков </a:t>
            </a:r>
          </a:p>
          <a:p>
            <a:r>
              <a:rPr lang="ru-RU" sz="2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оказывает </a:t>
            </a:r>
            <a:r>
              <a:rPr lang="ru-RU" sz="2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помощь участникам рынка </a:t>
            </a:r>
            <a:r>
              <a:rPr lang="ru-RU" sz="2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закупок</a:t>
            </a:r>
            <a:endParaRPr lang="ru-RU" sz="2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330962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174625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/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Наши </a:t>
            </a:r>
            <a:r>
              <a:rPr lang="ru-RU" b="1" u="sng" dirty="0">
                <a:solidFill>
                  <a:schemeClr val="bg2">
                    <a:lumMod val="25000"/>
                  </a:schemeClr>
                </a:solidFill>
              </a:rPr>
              <a:t>контакты:</a:t>
            </a:r>
            <a:endParaRPr lang="ru-RU" u="sng" dirty="0">
              <a:solidFill>
                <a:schemeClr val="bg2">
                  <a:lumMod val="25000"/>
                </a:schemeClr>
              </a:solidFill>
            </a:endParaRPr>
          </a:p>
          <a:p>
            <a:pPr marL="174625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г. Ярославль, ул. Чехова, д.2, кабинет 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4.6, Тел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+7 (4852)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37-04-01,</a:t>
            </a:r>
            <a:r>
              <a:rPr lang="ru-RU" sz="1600" b="1" dirty="0" smtClean="0"/>
              <a:t>  </a:t>
            </a:r>
            <a:r>
              <a:rPr lang="ru-RU" sz="1600" b="1" dirty="0" smtClean="0">
                <a:hlinkClick r:id="rId3"/>
              </a:rPr>
              <a:t>crp2018@mail.ru</a:t>
            </a:r>
            <a:endParaRPr lang="ru-RU" sz="1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78459"/>
              </p:ext>
            </p:extLst>
          </p:nvPr>
        </p:nvGraphicFramePr>
        <p:xfrm>
          <a:off x="467545" y="1772816"/>
          <a:ext cx="8280919" cy="368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609"/>
                <a:gridCol w="5031310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Условия получения поддержки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Мы предлагаем</a:t>
                      </a:r>
                    </a:p>
                    <a:p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94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Бесплатно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Только для предприятий Ярославской области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Обучение</a:t>
                      </a:r>
                    </a:p>
                    <a:p>
                      <a:endParaRPr lang="ru-RU" sz="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Электронная подпись для участия в закупках</a:t>
                      </a:r>
                    </a:p>
                    <a:p>
                      <a:endParaRPr lang="ru-RU" sz="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Анализ рынка закупок</a:t>
                      </a:r>
                    </a:p>
                    <a:p>
                      <a:endParaRPr lang="ru-RU" sz="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Поиск торгов</a:t>
                      </a:r>
                    </a:p>
                    <a:p>
                      <a:endParaRPr lang="ru-RU" sz="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Анализ документации по закупкам</a:t>
                      </a:r>
                    </a:p>
                    <a:p>
                      <a:endParaRPr lang="ru-RU" sz="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Работа в ЕИС и на электронных площадках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521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70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Владимировна Сякина</dc:creator>
  <cp:lastModifiedBy>Марина Владимировна Сякина</cp:lastModifiedBy>
  <cp:revision>20</cp:revision>
  <dcterms:created xsi:type="dcterms:W3CDTF">2020-10-13T14:45:36Z</dcterms:created>
  <dcterms:modified xsi:type="dcterms:W3CDTF">2021-04-27T11:21:52Z</dcterms:modified>
</cp:coreProperties>
</file>